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2" r:id="rId2"/>
    <p:sldId id="273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00"/>
    <a:srgbClr val="FF0000"/>
    <a:srgbClr val="F2D70E"/>
    <a:srgbClr val="FFCC66"/>
    <a:srgbClr val="F6FBB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-108" y="-156"/>
      </p:cViewPr>
      <p:guideLst>
        <p:guide orient="horz" pos="2160"/>
        <p:guide pos="31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取扱注意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A8881-50AA-4704-80D6-B5B881B65C99}" type="datetimeFigureOut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95B70-AEDE-4E86-A7D1-0F9536F3B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8387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取扱注意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D9A7AB32-4015-4763-AA87-6260D5EDCB33}" type="datetimeFigureOut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2" y="4686223"/>
            <a:ext cx="5389240" cy="4440077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26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CA22D033-8DA7-4146-B904-1737A15774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7989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2D033-8DA7-4146-B904-1737A157745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596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913E3-7B9C-486E-B74F-B82D0B95C97F}" type="datetime1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9C0F-C439-4A71-859A-46187619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85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53429-2D4C-4F7E-9BF4-ADBAA12482CF}" type="datetime1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9C0F-C439-4A71-859A-46187619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13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9094B-C06E-419B-8060-89B60B277CB5}" type="datetime1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9C0F-C439-4A71-859A-46187619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60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0CBA-B199-4133-AD57-2085540A93E7}" type="datetime1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9C0F-C439-4A71-859A-46187619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13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DAD0F-B9F3-4995-8A2F-EB5DDC27DA75}" type="datetime1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9C0F-C439-4A71-859A-46187619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47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5E75-1666-4962-B911-13D06E7D3A01}" type="datetime1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9C0F-C439-4A71-859A-46187619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27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8F3A-A876-4DBA-83B1-9FC1182B8645}" type="datetime1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9C0F-C439-4A71-859A-46187619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519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BF4A-39E0-466E-A7AD-41B530543B18}" type="datetime1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9C0F-C439-4A71-859A-46187619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84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856F-C0FC-4F99-B79B-F8F007C27C65}" type="datetime1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9C0F-C439-4A71-859A-46187619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75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12F3-B404-499D-ACC0-70DB87EC61BF}" type="datetime1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9C0F-C439-4A71-859A-46187619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58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B3D4C-7B72-4072-B597-B87C2D2DDCBA}" type="datetime1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9C0F-C439-4A71-859A-46187619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97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63F3E-0FF9-4AAD-A885-AF7B39B5F661}" type="datetime1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F9C0F-C439-4A71-859A-461876196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84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5423125" y="3657855"/>
            <a:ext cx="3901688" cy="734579"/>
          </a:xfrm>
          <a:prstGeom prst="roundRect">
            <a:avLst/>
          </a:prstGeom>
          <a:solidFill>
            <a:srgbClr val="FFCC66"/>
          </a:solidFill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solidFill>
                  <a:schemeClr val="tx1"/>
                </a:solidFill>
              </a:rPr>
              <a:t>「レベル２：不要不急の渡航は止めてください。」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424255" y="5483333"/>
            <a:ext cx="3901688" cy="734579"/>
          </a:xfrm>
          <a:prstGeom prst="roundRect">
            <a:avLst/>
          </a:prstGeom>
          <a:solidFill>
            <a:srgbClr val="FF0000">
              <a:alpha val="80000"/>
            </a:srgbClr>
          </a:solidFill>
          <a:ln w="381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solidFill>
                  <a:schemeClr val="tx1"/>
                </a:solidFill>
              </a:rPr>
              <a:t>「レベル４：退避してください。渡航は止めてください。（退避勧告）」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5402271" y="2770740"/>
            <a:ext cx="3901688" cy="73457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「レベル１：十分注意してください。」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8" name="V 字形矢印 27"/>
          <p:cNvSpPr/>
          <p:nvPr/>
        </p:nvSpPr>
        <p:spPr>
          <a:xfrm>
            <a:off x="4775062" y="2939529"/>
            <a:ext cx="438101" cy="273633"/>
          </a:xfrm>
          <a:prstGeom prst="notched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5443213" y="4544669"/>
            <a:ext cx="3901688" cy="734579"/>
          </a:xfrm>
          <a:prstGeom prst="roundRect">
            <a:avLst/>
          </a:prstGeom>
          <a:solidFill>
            <a:srgbClr val="FF9900"/>
          </a:solidFill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solidFill>
                  <a:schemeClr val="tx1"/>
                </a:solidFill>
              </a:rPr>
              <a:t>「レベル３：渡航は止めてください。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/>
            </a:r>
            <a:br>
              <a:rPr kumimoji="1" lang="en-US" altLang="ja-JP" b="1" dirty="0" smtClean="0">
                <a:solidFill>
                  <a:schemeClr val="tx1"/>
                </a:solidFill>
              </a:rPr>
            </a:br>
            <a:r>
              <a:rPr kumimoji="1" lang="ja-JP" altLang="en-US" b="1" dirty="0" smtClean="0">
                <a:solidFill>
                  <a:schemeClr val="tx1"/>
                </a:solidFill>
              </a:rPr>
              <a:t>（渡航中止勧告）」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255549" y="2411338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 smtClean="0"/>
              <a:t>現　在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787275" y="2424739"/>
            <a:ext cx="1125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変更後</a:t>
            </a:r>
            <a:endParaRPr kumimoji="1" lang="ja-JP" altLang="en-US" sz="2000" dirty="0"/>
          </a:p>
        </p:txBody>
      </p:sp>
      <p:cxnSp>
        <p:nvCxnSpPr>
          <p:cNvPr id="36" name="直線矢印コネクタ 35"/>
          <p:cNvCxnSpPr>
            <a:stCxn id="33" idx="3"/>
            <a:endCxn id="34" idx="1"/>
          </p:cNvCxnSpPr>
          <p:nvPr/>
        </p:nvCxnSpPr>
        <p:spPr>
          <a:xfrm>
            <a:off x="3123094" y="2611393"/>
            <a:ext cx="3664181" cy="134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458805" y="280126"/>
            <a:ext cx="9228220" cy="6216263"/>
          </a:xfrm>
          <a:prstGeom prst="rect">
            <a:avLst/>
          </a:prstGeom>
          <a:noFill/>
          <a:ln w="5080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99300" y="6477654"/>
            <a:ext cx="2311400" cy="3651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35" name="角丸四角形 34"/>
          <p:cNvSpPr/>
          <p:nvPr/>
        </p:nvSpPr>
        <p:spPr>
          <a:xfrm>
            <a:off x="698636" y="4544669"/>
            <a:ext cx="3901688" cy="734579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「渡航の延期をお勧めします。」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698634" y="5435208"/>
            <a:ext cx="3901688" cy="734579"/>
          </a:xfrm>
          <a:prstGeom prst="roundRect">
            <a:avLst/>
          </a:prstGeom>
          <a:solidFill>
            <a:srgbClr val="FF0000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「退避を勧告します。</a:t>
            </a:r>
          </a:p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渡航は延期して下さい。」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698634" y="2763795"/>
            <a:ext cx="3901688" cy="73457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「十分注意してください。」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698636" y="3657855"/>
            <a:ext cx="3901688" cy="734579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「渡航の</a:t>
            </a:r>
            <a:r>
              <a:rPr lang="ja-JP" altLang="en-US" b="1" dirty="0">
                <a:solidFill>
                  <a:schemeClr val="tx1"/>
                </a:solidFill>
              </a:rPr>
              <a:t>是非</a:t>
            </a:r>
            <a:r>
              <a:rPr lang="ja-JP" altLang="en-US" b="1" dirty="0" smtClean="0">
                <a:solidFill>
                  <a:schemeClr val="tx1"/>
                </a:solidFill>
              </a:rPr>
              <a:t>を検討してください。」</a:t>
            </a:r>
            <a:endParaRPr kumimoji="1" lang="ja-JP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6597" y="502083"/>
            <a:ext cx="8854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●９月１日から「渡航情報」（危険情報やスポット情報の総称）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kumimoji="1" lang="ja-JP" altLang="en-US" sz="2400" dirty="0" smtClean="0"/>
              <a:t>の名称を「</a:t>
            </a:r>
            <a:r>
              <a:rPr kumimoji="1" lang="ja-JP" altLang="en-US" sz="2400" b="1" u="sng" dirty="0" smtClean="0"/>
              <a:t>海外安全情報</a:t>
            </a:r>
            <a:r>
              <a:rPr kumimoji="1" lang="ja-JP" altLang="en-US" sz="2400" dirty="0" smtClean="0"/>
              <a:t>」へ改称します。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6597" y="1499967"/>
            <a:ext cx="89870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●「危険情報」のカテゴリーの表記を以下のとおりわかりやすい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表現に改めます。</a:t>
            </a:r>
            <a:endParaRPr kumimoji="1" lang="ja-JP" altLang="en-US" sz="2400" dirty="0"/>
          </a:p>
        </p:txBody>
      </p:sp>
      <p:sp>
        <p:nvSpPr>
          <p:cNvPr id="25" name="V 字形矢印 24"/>
          <p:cNvSpPr/>
          <p:nvPr/>
        </p:nvSpPr>
        <p:spPr>
          <a:xfrm>
            <a:off x="4795862" y="3888327"/>
            <a:ext cx="438101" cy="273633"/>
          </a:xfrm>
          <a:prstGeom prst="notchedRightArrow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V 字形矢印 25"/>
          <p:cNvSpPr/>
          <p:nvPr/>
        </p:nvSpPr>
        <p:spPr>
          <a:xfrm>
            <a:off x="4820675" y="4775141"/>
            <a:ext cx="438101" cy="273633"/>
          </a:xfrm>
          <a:prstGeom prst="notchedRightArrow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V 字形矢印 30"/>
          <p:cNvSpPr/>
          <p:nvPr/>
        </p:nvSpPr>
        <p:spPr>
          <a:xfrm>
            <a:off x="4820676" y="5665680"/>
            <a:ext cx="438101" cy="273633"/>
          </a:xfrm>
          <a:prstGeom prst="notch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5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9044" y="111324"/>
            <a:ext cx="8915400" cy="494527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kumimoji="1" lang="ja-JP" altLang="en-US" sz="2800" dirty="0" smtClean="0"/>
              <a:t>危険情報カテゴリーの説明</a:t>
            </a:r>
            <a:endParaRPr kumimoji="1" lang="ja-JP" altLang="en-US" sz="2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26165" y="921926"/>
            <a:ext cx="8627165" cy="1260000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txBody>
          <a:bodyPr wrap="square" tIns="108000" rtlCol="0">
            <a:noAutofit/>
          </a:bodyPr>
          <a:lstStyle/>
          <a:p>
            <a:r>
              <a:rPr kumimoji="1" lang="ja-JP" altLang="en-US" sz="1600" b="1" dirty="0" smtClean="0">
                <a:latin typeface="+mj-ea"/>
                <a:ea typeface="+mj-ea"/>
              </a:rPr>
              <a:t>「</a:t>
            </a:r>
            <a:r>
              <a:rPr lang="ja-JP" altLang="en-US" sz="1600" b="1" dirty="0">
                <a:latin typeface="+mj-ea"/>
                <a:ea typeface="+mj-ea"/>
              </a:rPr>
              <a:t>レベル</a:t>
            </a:r>
            <a:r>
              <a:rPr kumimoji="1" lang="ja-JP" altLang="en-US" sz="1600" b="1" dirty="0" smtClean="0">
                <a:latin typeface="+mj-ea"/>
                <a:ea typeface="+mj-ea"/>
              </a:rPr>
              <a:t>１：十分注意してください。」</a:t>
            </a:r>
            <a:endParaRPr kumimoji="1" lang="en-US" altLang="ja-JP" sz="1600" b="1" dirty="0" smtClean="0">
              <a:latin typeface="+mj-ea"/>
              <a:ea typeface="+mj-ea"/>
            </a:endParaRPr>
          </a:p>
          <a:p>
            <a:endParaRPr kumimoji="1" lang="en-US" altLang="ja-JP" sz="1600" b="1" dirty="0" smtClean="0">
              <a:latin typeface="+mj-ea"/>
              <a:ea typeface="+mj-ea"/>
            </a:endParaRPr>
          </a:p>
          <a:p>
            <a:r>
              <a:rPr lang="ja-JP" altLang="en-US" sz="1600" b="1" dirty="0" smtClean="0">
                <a:latin typeface="+mj-ea"/>
                <a:ea typeface="+mj-ea"/>
              </a:rPr>
              <a:t>・その国・地域への渡航，滞在に当たって</a:t>
            </a:r>
            <a:r>
              <a:rPr kumimoji="1" lang="ja-JP" altLang="en-US" sz="1600" b="1" dirty="0" smtClean="0">
                <a:latin typeface="+mj-ea"/>
                <a:ea typeface="+mj-ea"/>
              </a:rPr>
              <a:t>危険を避けていただくため特別な注意が必要です。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26165" y="2406103"/>
            <a:ext cx="8627165" cy="1260000"/>
          </a:xfrm>
          <a:prstGeom prst="rect">
            <a:avLst/>
          </a:prstGeom>
          <a:solidFill>
            <a:srgbClr val="FFCC00"/>
          </a:solidFill>
          <a:ln>
            <a:solidFill>
              <a:schemeClr val="tx2"/>
            </a:solidFill>
          </a:ln>
        </p:spPr>
        <p:txBody>
          <a:bodyPr wrap="square" tIns="108000" rtlCol="0">
            <a:noAutofit/>
          </a:bodyPr>
          <a:lstStyle/>
          <a:p>
            <a:r>
              <a:rPr kumimoji="1" lang="ja-JP" altLang="en-US" sz="1600" b="1" dirty="0" smtClean="0">
                <a:latin typeface="+mn-ea"/>
              </a:rPr>
              <a:t>「</a:t>
            </a:r>
            <a:r>
              <a:rPr lang="ja-JP" altLang="en-US" sz="1600" b="1" dirty="0">
                <a:latin typeface="+mn-ea"/>
              </a:rPr>
              <a:t>レベル</a:t>
            </a:r>
            <a:r>
              <a:rPr kumimoji="1" lang="ja-JP" altLang="en-US" sz="1600" b="1" dirty="0" smtClean="0">
                <a:latin typeface="+mn-ea"/>
              </a:rPr>
              <a:t>２：不要不急の渡航は止めてください。」</a:t>
            </a:r>
            <a:endParaRPr kumimoji="1" lang="en-US" altLang="ja-JP" sz="1600" b="1" dirty="0" smtClean="0">
              <a:latin typeface="+mn-ea"/>
            </a:endParaRPr>
          </a:p>
          <a:p>
            <a:endParaRPr lang="en-US" altLang="ja-JP" sz="1600" b="1" dirty="0" smtClean="0">
              <a:latin typeface="+mn-ea"/>
            </a:endParaRPr>
          </a:p>
          <a:p>
            <a:r>
              <a:rPr lang="ja-JP" altLang="en-US" sz="1600" b="1" dirty="0" smtClean="0">
                <a:latin typeface="+mn-ea"/>
              </a:rPr>
              <a:t>・その国・地域への不要不急の渡航は止めてください。</a:t>
            </a:r>
            <a:r>
              <a:rPr kumimoji="1" lang="ja-JP" altLang="en-US" sz="1600" b="1" dirty="0" smtClean="0">
                <a:latin typeface="+mn-ea"/>
              </a:rPr>
              <a:t>渡航する場合には特別な注意を払うとともに，十分な</a:t>
            </a:r>
            <a:r>
              <a:rPr lang="ja-JP" altLang="en-US" sz="1600" b="1" dirty="0" smtClean="0">
                <a:latin typeface="+mn-ea"/>
              </a:rPr>
              <a:t>安全対策をとってください。</a:t>
            </a:r>
            <a:endParaRPr kumimoji="1" lang="en-US" altLang="ja-JP" sz="1600" dirty="0">
              <a:latin typeface="+mn-ea"/>
            </a:endParaRPr>
          </a:p>
          <a:p>
            <a:endParaRPr kumimoji="1" lang="ja-JP" altLang="en-US" sz="12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26165" y="3905762"/>
            <a:ext cx="8627165" cy="1260000"/>
          </a:xfrm>
          <a:prstGeom prst="rect">
            <a:avLst/>
          </a:prstGeom>
          <a:solidFill>
            <a:srgbClr val="FF9900"/>
          </a:solidFill>
          <a:ln>
            <a:solidFill>
              <a:schemeClr val="tx2"/>
            </a:solidFill>
          </a:ln>
        </p:spPr>
        <p:txBody>
          <a:bodyPr wrap="square" tIns="108000" rtlCol="0">
            <a:noAutofit/>
          </a:bodyPr>
          <a:lstStyle/>
          <a:p>
            <a:r>
              <a:rPr kumimoji="1" lang="ja-JP" altLang="en-US" sz="1600" b="1" dirty="0" smtClean="0">
                <a:latin typeface="+mn-ea"/>
              </a:rPr>
              <a:t>「</a:t>
            </a:r>
            <a:r>
              <a:rPr lang="ja-JP" altLang="en-US" sz="1600" b="1" dirty="0">
                <a:latin typeface="+mn-ea"/>
              </a:rPr>
              <a:t>レベル</a:t>
            </a:r>
            <a:r>
              <a:rPr kumimoji="1" lang="ja-JP" altLang="en-US" sz="1600" b="1" dirty="0" smtClean="0">
                <a:latin typeface="+mn-ea"/>
              </a:rPr>
              <a:t>３：渡航は止めてください。（渡航中止勧告）」</a:t>
            </a:r>
            <a:endParaRPr kumimoji="1" lang="en-US" altLang="ja-JP" sz="1600" b="1" dirty="0" smtClean="0">
              <a:latin typeface="+mn-ea"/>
            </a:endParaRPr>
          </a:p>
          <a:p>
            <a:endParaRPr kumimoji="1" lang="en-US" altLang="ja-JP" sz="1600" b="1" dirty="0" smtClean="0">
              <a:latin typeface="+mn-ea"/>
            </a:endParaRPr>
          </a:p>
          <a:p>
            <a:r>
              <a:rPr kumimoji="1" lang="ja-JP" altLang="en-US" sz="1600" b="1" dirty="0" smtClean="0">
                <a:latin typeface="+mn-ea"/>
              </a:rPr>
              <a:t>・その国・地域への渡航は，どのような目的であれ止めて</a:t>
            </a:r>
            <a:r>
              <a:rPr lang="ja-JP" altLang="en-US" sz="1600" b="1" dirty="0" smtClean="0">
                <a:latin typeface="+mn-ea"/>
              </a:rPr>
              <a:t>ください。（場合に</a:t>
            </a:r>
            <a:r>
              <a:rPr kumimoji="1" lang="ja-JP" altLang="en-US" sz="1600" b="1" dirty="0" smtClean="0">
                <a:latin typeface="+mn-ea"/>
              </a:rPr>
              <a:t>よって</a:t>
            </a:r>
            <a:r>
              <a:rPr kumimoji="1" lang="ja-JP" altLang="en-US" sz="1600" b="1" dirty="0">
                <a:latin typeface="+mn-ea"/>
              </a:rPr>
              <a:t>は</a:t>
            </a:r>
            <a:r>
              <a:rPr kumimoji="1" lang="ja-JP" altLang="en-US" sz="1600" b="1" dirty="0" smtClean="0">
                <a:latin typeface="+mn-ea"/>
              </a:rPr>
              <a:t>，現地に滞在している日本人の方々に対して</a:t>
            </a:r>
            <a:r>
              <a:rPr lang="ja-JP" altLang="en-US" sz="1600" b="1" dirty="0" smtClean="0">
                <a:latin typeface="+mn-ea"/>
              </a:rPr>
              <a:t>退避の可能性や準備を促すメッセージを含むことが</a:t>
            </a:r>
            <a:r>
              <a:rPr kumimoji="1" lang="ja-JP" altLang="en-US" sz="1600" b="1" dirty="0" smtClean="0">
                <a:latin typeface="+mn-ea"/>
              </a:rPr>
              <a:t>あります。）</a:t>
            </a:r>
            <a:endParaRPr kumimoji="1" lang="ja-JP" altLang="en-US" sz="1600" b="1" dirty="0">
              <a:latin typeface="+mn-e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26165" y="5386482"/>
            <a:ext cx="8627165" cy="1260000"/>
          </a:xfrm>
          <a:prstGeom prst="rect">
            <a:avLst/>
          </a:prstGeom>
          <a:solidFill>
            <a:srgbClr val="FF0000">
              <a:alpha val="80000"/>
            </a:srgbClr>
          </a:solidFill>
          <a:ln>
            <a:solidFill>
              <a:schemeClr val="tx2"/>
            </a:solidFill>
          </a:ln>
        </p:spPr>
        <p:txBody>
          <a:bodyPr wrap="square" tIns="108000" rtlCol="0">
            <a:noAutofit/>
          </a:bodyPr>
          <a:lstStyle/>
          <a:p>
            <a:r>
              <a:rPr kumimoji="1" lang="ja-JP" altLang="en-US" sz="1600" b="1" dirty="0" smtClean="0">
                <a:latin typeface="+mj-ea"/>
                <a:ea typeface="+mj-ea"/>
              </a:rPr>
              <a:t>「</a:t>
            </a:r>
            <a:r>
              <a:rPr lang="ja-JP" altLang="en-US" sz="1600" b="1" dirty="0">
                <a:latin typeface="+mj-ea"/>
                <a:ea typeface="+mj-ea"/>
              </a:rPr>
              <a:t>レベル</a:t>
            </a:r>
            <a:r>
              <a:rPr kumimoji="1" lang="ja-JP" altLang="en-US" sz="1600" b="1" dirty="0" smtClean="0">
                <a:latin typeface="+mj-ea"/>
                <a:ea typeface="+mj-ea"/>
              </a:rPr>
              <a:t>４：退避してください。渡航は止めてください。（退避勧告）」</a:t>
            </a:r>
            <a:endParaRPr kumimoji="1" lang="en-US" altLang="ja-JP" sz="1600" b="1" dirty="0" smtClean="0">
              <a:latin typeface="+mj-ea"/>
              <a:ea typeface="+mj-ea"/>
            </a:endParaRPr>
          </a:p>
          <a:p>
            <a:endParaRPr kumimoji="1" lang="en-US" altLang="ja-JP" sz="1600" b="1" dirty="0" smtClean="0">
              <a:latin typeface="+mj-ea"/>
              <a:ea typeface="+mj-ea"/>
            </a:endParaRPr>
          </a:p>
          <a:p>
            <a:r>
              <a:rPr kumimoji="1" lang="ja-JP" altLang="en-US" sz="1600" b="1" dirty="0" smtClean="0">
                <a:latin typeface="+mj-ea"/>
                <a:ea typeface="+mj-ea"/>
              </a:rPr>
              <a:t>・その国・地域に滞在している方は滞在地から，安全な国・地域へ退避してください。この状況では，当然のこと</a:t>
            </a:r>
            <a:r>
              <a:rPr lang="ja-JP" altLang="en-US" sz="1600" b="1" dirty="0" smtClean="0">
                <a:latin typeface="+mj-ea"/>
                <a:ea typeface="+mj-ea"/>
              </a:rPr>
              <a:t>ながら，どのような目的であれ新たな渡航は止めてください。</a:t>
            </a:r>
            <a:endParaRPr kumimoji="1" lang="ja-JP" altLang="en-US" sz="1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5539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雪藤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13000"/>
                <a:lum val="79000"/>
              </a:schemeClr>
            </a:gs>
            <a:gs pos="100000">
              <a:schemeClr val="phClr">
                <a:sat val="100000"/>
                <a:lum val="95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9525">
          <a:solidFill>
            <a:schemeClr val="phClr">
              <a:alpha val="100000"/>
            </a:schemeClr>
          </a:solidFill>
          <a:prstDash val="solid"/>
        </a:ln>
        <a:ln w="12700">
          <a:solidFill>
            <a:schemeClr val="phClr">
              <a:alpha val="100000"/>
            </a:schemeClr>
          </a:solidFill>
          <a:prstDash val="solid"/>
        </a:ln>
        <a:ln w="38100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glow rad="101600">
              <a:schemeClr val="phClr">
                <a:alpha val="10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/>
            <a:lightRig rig="threePt" dir="t">
              <a:rot lat="0" lon="0" rev="18900000"/>
            </a:lightRig>
          </a:scene3d>
          <a:sp3d/>
        </a:effectStyle>
        <a:effectStyle>
          <a:effectLst>
            <a:glow rad="101600">
              <a:schemeClr val="phClr">
                <a:alpha val="15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3764</TotalTime>
  <Words>342</Words>
  <Application>Microsoft Office PowerPoint</Application>
  <PresentationFormat>A4 210 x 297 mm</PresentationFormat>
  <Paragraphs>29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危険情報カテゴリーの説明</vt:lpstr>
    </vt:vector>
  </TitlesOfParts>
  <Company>外務省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情報通信課</dc:creator>
  <cp:lastModifiedBy>海外邦人安全課</cp:lastModifiedBy>
  <cp:revision>203</cp:revision>
  <cp:lastPrinted>2015-08-04T12:24:10Z</cp:lastPrinted>
  <dcterms:created xsi:type="dcterms:W3CDTF">2015-02-24T09:34:27Z</dcterms:created>
  <dcterms:modified xsi:type="dcterms:W3CDTF">2015-08-04T12:26:11Z</dcterms:modified>
</cp:coreProperties>
</file>