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6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30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0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62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97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38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4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75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97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7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0CF01-4DB9-4512-9CA2-724F82633C6F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3152-8483-482B-BDC2-709049CEF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9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4703"/>
            <a:ext cx="8928992" cy="5949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411760" y="863984"/>
            <a:ext cx="1175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↑空港方面</a:t>
            </a:r>
            <a:endParaRPr kumimoji="1" lang="ja-JP" altLang="en-US" sz="2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54946" y="220950"/>
            <a:ext cx="1813317" cy="369332"/>
          </a:xfrm>
          <a:prstGeom prst="rect">
            <a:avLst/>
          </a:prstGeom>
          <a:solidFill>
            <a:schemeClr val="bg1"/>
          </a:solidFill>
          <a:ln w="31750" cmpd="dbl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ハノイ関連マップ</a:t>
            </a:r>
            <a:endParaRPr kumimoji="1" lang="ja-JP" altLang="en-US" dirty="0"/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7818265" y="6525344"/>
            <a:ext cx="642459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858226" y="6156012"/>
            <a:ext cx="674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1km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64958" y="3632621"/>
            <a:ext cx="889988" cy="26161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/>
              <a:t>日本大使館</a:t>
            </a:r>
            <a:endParaRPr kumimoji="1" lang="ja-JP" altLang="en-US" sz="1100" dirty="0"/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3419872" y="3372879"/>
            <a:ext cx="389981" cy="25974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>
            <a:off x="5497837" y="3763426"/>
            <a:ext cx="962458" cy="297997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441142" y="3836241"/>
            <a:ext cx="1064140" cy="336708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5441142" y="3944074"/>
            <a:ext cx="1422329" cy="434241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6237464" y="3912424"/>
            <a:ext cx="156057" cy="627203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6516342" y="3907901"/>
            <a:ext cx="541949" cy="1177283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4478684" y="764703"/>
            <a:ext cx="2071586" cy="3202343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5886136" y="3765733"/>
            <a:ext cx="90750" cy="295690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1096465" y="3331834"/>
            <a:ext cx="730290" cy="407373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1685653" y="2821662"/>
            <a:ext cx="47947" cy="810959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5236" y="390049"/>
            <a:ext cx="481229" cy="0"/>
          </a:xfrm>
          <a:prstGeom prst="line">
            <a:avLst/>
          </a:prstGeom>
          <a:ln w="50800" cmpd="thickThin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39552" y="220950"/>
            <a:ext cx="250834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　　　　　　駐車規制道路</a:t>
            </a:r>
            <a:r>
              <a:rPr lang="ja-JP" altLang="en-US" sz="1050" dirty="0" smtClean="0">
                <a:solidFill>
                  <a:schemeClr val="tx1"/>
                </a:solidFill>
              </a:rPr>
              <a:t>（</a:t>
            </a:r>
            <a:r>
              <a:rPr lang="ja-JP" altLang="en-US" sz="1050" dirty="0">
                <a:solidFill>
                  <a:schemeClr val="tx1"/>
                </a:solidFill>
              </a:rPr>
              <a:t>２月２４日</a:t>
            </a:r>
            <a:r>
              <a:rPr lang="ja-JP" altLang="en-US" sz="1050" dirty="0" smtClean="0">
                <a:solidFill>
                  <a:schemeClr val="tx1"/>
                </a:solidFill>
              </a:rPr>
              <a:t>～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　　　　　３月</a:t>
            </a:r>
            <a:r>
              <a:rPr lang="ja-JP" altLang="en-US" sz="1050" dirty="0">
                <a:solidFill>
                  <a:schemeClr val="tx1"/>
                </a:solidFill>
              </a:rPr>
              <a:t>２日まで路上駐車禁止）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2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19050">
          <a:solidFill>
            <a:schemeClr val="accent6"/>
          </a:solidFill>
        </a:ln>
      </a:spPr>
      <a:bodyPr wrap="none" rtlCol="0">
        <a:spAutoFit/>
      </a:bodyPr>
      <a:lstStyle>
        <a:defPPr algn="ctr">
          <a:defRPr sz="11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9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30</cp:revision>
  <cp:lastPrinted>2019-02-25T11:14:16Z</cp:lastPrinted>
  <dcterms:created xsi:type="dcterms:W3CDTF">2018-09-02T08:24:32Z</dcterms:created>
  <dcterms:modified xsi:type="dcterms:W3CDTF">2019-02-25T11:50:19Z</dcterms:modified>
</cp:coreProperties>
</file>